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660"/>
  </p:normalViewPr>
  <p:slideViewPr>
    <p:cSldViewPr>
      <p:cViewPr>
        <p:scale>
          <a:sx n="78" d="100"/>
          <a:sy n="78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92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75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42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33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45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71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45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84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2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61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88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073A-EB20-434A-B3E6-9D454538A3D5}" type="datetimeFigureOut">
              <a:rPr lang="tr-TR" smtClean="0"/>
              <a:t>18.05.2014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AD45-AABC-47FF-B98A-4638C2C543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smtClean="0"/>
              <a:t>Possible Actions to be taken based on the survey</a:t>
            </a:r>
            <a:endParaRPr lang="tr-TR" dirty="0"/>
          </a:p>
        </p:txBody>
      </p:sp>
      <p:pic>
        <p:nvPicPr>
          <p:cNvPr id="5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9697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20688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78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479" y="2204864"/>
            <a:ext cx="8229600" cy="1756792"/>
          </a:xfrm>
        </p:spPr>
        <p:txBody>
          <a:bodyPr/>
          <a:lstStyle/>
          <a:p>
            <a:r>
              <a:rPr lang="tr-TR" dirty="0" smtClean="0"/>
              <a:t>Based on the results of the survey, there can be several actions to be taken to raise awareness of EU citizens’ rights.</a:t>
            </a:r>
            <a:endParaRPr lang="tr-TR" dirty="0"/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7623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11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Workshop</a:t>
            </a:r>
          </a:p>
          <a:p>
            <a:pPr lvl="1"/>
            <a:r>
              <a:rPr lang="tr-TR" dirty="0" smtClean="0"/>
              <a:t>Specifying the needs of EU citizens based on the survey</a:t>
            </a:r>
          </a:p>
          <a:p>
            <a:pPr lvl="1"/>
            <a:r>
              <a:rPr lang="tr-TR" dirty="0" smtClean="0"/>
              <a:t>Informing learners about the workshop and collecting the participants</a:t>
            </a:r>
          </a:p>
          <a:p>
            <a:pPr lvl="1"/>
            <a:r>
              <a:rPr lang="tr-TR" dirty="0" smtClean="0"/>
              <a:t>Informing learners about the EU rights through lecturing, group discussions and a question &amp; answer session</a:t>
            </a:r>
          </a:p>
          <a:p>
            <a:pPr lvl="1"/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1448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Seminar</a:t>
            </a:r>
          </a:p>
          <a:p>
            <a:pPr lvl="1"/>
            <a:r>
              <a:rPr lang="tr-TR" dirty="0" smtClean="0"/>
              <a:t>General information about European rights</a:t>
            </a:r>
          </a:p>
          <a:p>
            <a:pPr lvl="1"/>
            <a:r>
              <a:rPr lang="tr-TR" dirty="0" smtClean="0"/>
              <a:t>A Guest speaker</a:t>
            </a:r>
          </a:p>
          <a:p>
            <a:pPr lvl="1"/>
            <a:r>
              <a:rPr lang="tr-TR" dirty="0" smtClean="0"/>
              <a:t>A question and answer session</a:t>
            </a:r>
            <a:endParaRPr lang="tr-TR" dirty="0"/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27623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Blog</a:t>
            </a:r>
          </a:p>
          <a:p>
            <a:pPr lvl="1"/>
            <a:r>
              <a:rPr lang="tr-TR" dirty="0" smtClean="0"/>
              <a:t>Creating a blog page for EU citizens</a:t>
            </a:r>
          </a:p>
          <a:p>
            <a:pPr lvl="1"/>
            <a:r>
              <a:rPr lang="tr-TR" dirty="0" smtClean="0"/>
              <a:t>Reqular posts about EU rights</a:t>
            </a:r>
          </a:p>
          <a:p>
            <a:pPr lvl="1"/>
            <a:r>
              <a:rPr lang="tr-TR" dirty="0" smtClean="0"/>
              <a:t>Sharing blog posts on other EU platforms</a:t>
            </a:r>
          </a:p>
          <a:p>
            <a:pPr lvl="1"/>
            <a:endParaRPr lang="tr-TR" dirty="0" smtClean="0"/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351448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Hand-outs</a:t>
            </a:r>
          </a:p>
          <a:p>
            <a:pPr lvl="1"/>
            <a:r>
              <a:rPr lang="tr-TR" dirty="0" smtClean="0"/>
              <a:t>Preparing hand-outs related to EU rights</a:t>
            </a:r>
          </a:p>
          <a:p>
            <a:pPr lvl="1"/>
            <a:r>
              <a:rPr lang="tr-TR" dirty="0" smtClean="0"/>
              <a:t>Distributing hand-outs online on social platforms</a:t>
            </a:r>
          </a:p>
          <a:p>
            <a:pPr lvl="1"/>
            <a:r>
              <a:rPr lang="tr-TR" dirty="0" smtClean="0"/>
              <a:t>Distributing hand-outs at public places</a:t>
            </a:r>
            <a:endParaRPr lang="tr-TR" dirty="0"/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51448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Facebook/Twitter </a:t>
            </a:r>
          </a:p>
          <a:p>
            <a:pPr lvl="1"/>
            <a:r>
              <a:rPr lang="tr-TR" dirty="0" smtClean="0"/>
              <a:t>Creating a Facebook group</a:t>
            </a:r>
          </a:p>
          <a:p>
            <a:pPr lvl="1"/>
            <a:r>
              <a:rPr lang="tr-TR" dirty="0" smtClean="0"/>
              <a:t>Creating a Twitter page</a:t>
            </a:r>
          </a:p>
          <a:p>
            <a:pPr lvl="1"/>
            <a:r>
              <a:rPr lang="tr-TR" dirty="0" smtClean="0"/>
              <a:t>Regular posts on Facebook and Twitter regarding EU rights</a:t>
            </a:r>
          </a:p>
          <a:p>
            <a:pPr lvl="1"/>
            <a:r>
              <a:rPr lang="tr-TR" dirty="0" smtClean="0"/>
              <a:t>Sharing posts on Facebook</a:t>
            </a:r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7623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Bringing learners in a meeting</a:t>
            </a:r>
          </a:p>
          <a:p>
            <a:pPr lvl="1"/>
            <a:r>
              <a:rPr lang="tr-TR" dirty="0" smtClean="0"/>
              <a:t>Arranging a training session in one of the meetings</a:t>
            </a:r>
          </a:p>
          <a:p>
            <a:pPr lvl="1"/>
            <a:r>
              <a:rPr lang="tr-TR" dirty="0" smtClean="0"/>
              <a:t>Bringing learners from each partner’s country to the meeting</a:t>
            </a:r>
            <a:endParaRPr lang="tr-TR" dirty="0"/>
          </a:p>
        </p:txBody>
      </p:sp>
      <p:pic>
        <p:nvPicPr>
          <p:cNvPr id="4" name="Picture 2" descr="LogoColorText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4398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7623"/>
            <a:ext cx="1562735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17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168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Possible Actions to be taken based on the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Actions</dc:title>
  <dc:creator>mugurg</dc:creator>
  <cp:lastModifiedBy>Durdane Jacobs</cp:lastModifiedBy>
  <cp:revision>13</cp:revision>
  <dcterms:created xsi:type="dcterms:W3CDTF">2014-05-18T08:56:18Z</dcterms:created>
  <dcterms:modified xsi:type="dcterms:W3CDTF">2014-05-18T21:33:28Z</dcterms:modified>
</cp:coreProperties>
</file>